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 id="2147483732" r:id="rId2"/>
  </p:sldMasterIdLst>
  <p:notesMasterIdLst>
    <p:notesMasterId r:id="rId7"/>
  </p:notesMasterIdLst>
  <p:handoutMasterIdLst>
    <p:handoutMasterId r:id="rId8"/>
  </p:handoutMasterIdLst>
  <p:sldIdLst>
    <p:sldId id="256" r:id="rId3"/>
    <p:sldId id="257" r:id="rId4"/>
    <p:sldId id="270" r:id="rId5"/>
    <p:sldId id="269" r:id="rId6"/>
  </p:sldIdLst>
  <p:sldSz cx="9144000" cy="568801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Times"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Times"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Times"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Times" charset="0"/>
        <a:ea typeface="ＭＳ Ｐゴシック" pitchFamily="34" charset="-128"/>
        <a:cs typeface="+mn-cs"/>
      </a:defRPr>
    </a:lvl5pPr>
    <a:lvl6pPr marL="2286000" algn="l" defTabSz="914400" rtl="0" eaLnBrk="1" latinLnBrk="0" hangingPunct="1">
      <a:defRPr sz="2400" kern="1200">
        <a:solidFill>
          <a:schemeClr val="tx1"/>
        </a:solidFill>
        <a:latin typeface="Times" charset="0"/>
        <a:ea typeface="ＭＳ Ｐゴシック" pitchFamily="34" charset="-128"/>
        <a:cs typeface="+mn-cs"/>
      </a:defRPr>
    </a:lvl6pPr>
    <a:lvl7pPr marL="2743200" algn="l" defTabSz="914400" rtl="0" eaLnBrk="1" latinLnBrk="0" hangingPunct="1">
      <a:defRPr sz="2400" kern="1200">
        <a:solidFill>
          <a:schemeClr val="tx1"/>
        </a:solidFill>
        <a:latin typeface="Times" charset="0"/>
        <a:ea typeface="ＭＳ Ｐゴシック" pitchFamily="34" charset="-128"/>
        <a:cs typeface="+mn-cs"/>
      </a:defRPr>
    </a:lvl7pPr>
    <a:lvl8pPr marL="3200400" algn="l" defTabSz="914400" rtl="0" eaLnBrk="1" latinLnBrk="0" hangingPunct="1">
      <a:defRPr sz="2400" kern="1200">
        <a:solidFill>
          <a:schemeClr val="tx1"/>
        </a:solidFill>
        <a:latin typeface="Times" charset="0"/>
        <a:ea typeface="ＭＳ Ｐゴシック" pitchFamily="34" charset="-128"/>
        <a:cs typeface="+mn-cs"/>
      </a:defRPr>
    </a:lvl8pPr>
    <a:lvl9pPr marL="3657600" algn="l" defTabSz="914400" rtl="0" eaLnBrk="1" latinLnBrk="0" hangingPunct="1">
      <a:defRPr sz="2400" kern="1200">
        <a:solidFill>
          <a:schemeClr val="tx1"/>
        </a:solidFill>
        <a:latin typeface="Times"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EEED"/>
    <a:srgbClr val="000000"/>
    <a:srgbClr val="EAE6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014" y="-330"/>
      </p:cViewPr>
      <p:guideLst>
        <p:guide orient="horz" pos="1776"/>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ea typeface="+mn-ea"/>
                <a:cs typeface="+mn-cs"/>
              </a:defRPr>
            </a:lvl1pPr>
          </a:lstStyle>
          <a:p>
            <a:pPr>
              <a:defRPr/>
            </a:pPr>
            <a:endParaRPr lang="en-US" altLang="en-US"/>
          </a:p>
        </p:txBody>
      </p:sp>
      <p:sp>
        <p:nvSpPr>
          <p:cNvPr id="14339" name="Rectangle 3"/>
          <p:cNvSpPr>
            <a:spLocks noGrp="1" noChangeArrowheads="1"/>
          </p:cNvSpPr>
          <p:nvPr>
            <p:ph type="dt" sz="quarter" idx="1"/>
          </p:nvPr>
        </p:nvSpPr>
        <p:spPr bwMode="auto">
          <a:xfrm>
            <a:off x="388620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vl1pPr>
          </a:lstStyle>
          <a:p>
            <a:pPr>
              <a:defRPr/>
            </a:pPr>
            <a:fld id="{997B86F1-FBEB-4506-A022-A3F76190C70B}" type="datetime1">
              <a:rPr lang="en-US" altLang="es-ES"/>
              <a:pPr>
                <a:defRPr/>
              </a:pPr>
              <a:t>2/20/2015</a:t>
            </a:fld>
            <a:endParaRPr lang="en-US" altLang="es-ES"/>
          </a:p>
        </p:txBody>
      </p:sp>
      <p:sp>
        <p:nvSpPr>
          <p:cNvPr id="14340" name="Rectangle 4"/>
          <p:cNvSpPr>
            <a:spLocks noGrp="1" noChangeArrowheads="1"/>
          </p:cNvSpPr>
          <p:nvPr>
            <p:ph type="ftr" sz="quarter" idx="2"/>
          </p:nvPr>
        </p:nvSpPr>
        <p:spPr bwMode="auto">
          <a:xfrm>
            <a:off x="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ea typeface="+mn-ea"/>
                <a:cs typeface="+mn-cs"/>
              </a:defRPr>
            </a:lvl1pPr>
          </a:lstStyle>
          <a:p>
            <a:pPr>
              <a:defRPr/>
            </a:pPr>
            <a:endParaRPr lang="en-US" altLang="en-US"/>
          </a:p>
        </p:txBody>
      </p:sp>
      <p:sp>
        <p:nvSpPr>
          <p:cNvPr id="14341" name="Rectangle 5"/>
          <p:cNvSpPr>
            <a:spLocks noGrp="1" noChangeArrowheads="1"/>
          </p:cNvSpPr>
          <p:nvPr>
            <p:ph type="sldNum" sz="quarter" idx="3"/>
          </p:nvPr>
        </p:nvSpPr>
        <p:spPr bwMode="auto">
          <a:xfrm>
            <a:off x="388620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58A51CAA-5FE1-4D36-8D25-757E8D9CE1D2}" type="slidenum">
              <a:rPr lang="en-US" altLang="es-ES"/>
              <a:pPr>
                <a:defRPr/>
              </a:pPr>
              <a:t>‹#›</a:t>
            </a:fld>
            <a:endParaRPr lang="en-US" altLang="es-ES"/>
          </a:p>
        </p:txBody>
      </p:sp>
    </p:spTree>
    <p:extLst>
      <p:ext uri="{BB962C8B-B14F-4D97-AF65-F5344CB8AC3E}">
        <p14:creationId xmlns:p14="http://schemas.microsoft.com/office/powerpoint/2010/main" val="30655836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ea typeface="+mn-ea"/>
                <a:cs typeface="+mn-cs"/>
              </a:defRPr>
            </a:lvl1pPr>
          </a:lstStyle>
          <a:p>
            <a:pPr>
              <a:defRPr/>
            </a:pPr>
            <a:endParaRPr lang="en-US" altLang="en-US"/>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vl1pPr>
          </a:lstStyle>
          <a:p>
            <a:pPr>
              <a:defRPr/>
            </a:pPr>
            <a:fld id="{6FB4AFA0-4932-4E2C-AB19-6AFE4981EE48}" type="datetime1">
              <a:rPr lang="en-US" altLang="es-ES"/>
              <a:pPr>
                <a:defRPr/>
              </a:pPr>
              <a:t>2/20/2015</a:t>
            </a:fld>
            <a:endParaRPr lang="en-US" altLang="es-ES"/>
          </a:p>
        </p:txBody>
      </p:sp>
      <p:sp>
        <p:nvSpPr>
          <p:cNvPr id="8196" name="Rectangle 4"/>
          <p:cNvSpPr>
            <a:spLocks noGrp="1" noRot="1" noChangeAspect="1" noChangeArrowheads="1" noTextEdit="1"/>
          </p:cNvSpPr>
          <p:nvPr>
            <p:ph type="sldImg" idx="2"/>
          </p:nvPr>
        </p:nvSpPr>
        <p:spPr bwMode="auto">
          <a:xfrm>
            <a:off x="673100" y="685800"/>
            <a:ext cx="55118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ea typeface="+mn-ea"/>
                <a:cs typeface="+mn-cs"/>
              </a:defRPr>
            </a:lvl1pPr>
          </a:lstStyle>
          <a:p>
            <a:pPr>
              <a:defRPr/>
            </a:pPr>
            <a:endParaRPr lang="en-US" alt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88C46275-9774-4B91-A390-3B65E52086DB}" type="slidenum">
              <a:rPr lang="en-US" altLang="es-ES"/>
              <a:pPr>
                <a:defRPr/>
              </a:pPr>
              <a:t>‹#›</a:t>
            </a:fld>
            <a:endParaRPr lang="en-US" altLang="es-ES"/>
          </a:p>
        </p:txBody>
      </p:sp>
    </p:spTree>
    <p:extLst>
      <p:ext uri="{BB962C8B-B14F-4D97-AF65-F5344CB8AC3E}">
        <p14:creationId xmlns:p14="http://schemas.microsoft.com/office/powerpoint/2010/main" val="1392126850"/>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egnaposto immagine diapositiva 1"/>
          <p:cNvSpPr>
            <a:spLocks noGrp="1" noRot="1" noChangeAspect="1" noTextEdit="1"/>
          </p:cNvSpPr>
          <p:nvPr>
            <p:ph type="sldImg"/>
          </p:nvPr>
        </p:nvSpPr>
        <p:spPr>
          <a:ln/>
        </p:spPr>
      </p:sp>
      <p:sp>
        <p:nvSpPr>
          <p:cNvPr id="9219" name="Segnaposto note 2"/>
          <p:cNvSpPr>
            <a:spLocks noGrp="1"/>
          </p:cNvSpPr>
          <p:nvPr>
            <p:ph type="body" idx="1"/>
          </p:nvPr>
        </p:nvSpPr>
        <p:spPr>
          <a:noFill/>
        </p:spPr>
        <p:txBody>
          <a:bodyPr/>
          <a:lstStyle/>
          <a:p>
            <a:endParaRPr lang="it-IT" altLang="es-ES" smtClean="0">
              <a:ea typeface="ＭＳ Ｐゴシック" pitchFamily="34" charset="-128"/>
            </a:endParaRPr>
          </a:p>
        </p:txBody>
      </p:sp>
      <p:sp>
        <p:nvSpPr>
          <p:cNvPr id="9220" name="Segnaposto data 3"/>
          <p:cNvSpPr>
            <a:spLocks noGrp="1"/>
          </p:cNvSpPr>
          <p:nvPr>
            <p:ph type="dt" sz="quarter" idx="1"/>
          </p:nvPr>
        </p:nvSpPr>
        <p:spPr>
          <a:noFill/>
          <a:ln>
            <a:miter lim="800000"/>
            <a:headEnd/>
            <a:tailEnd/>
          </a:ln>
        </p:spPr>
        <p:txBody>
          <a:bodyPr/>
          <a:lstStyle/>
          <a:p>
            <a:fld id="{ECC2BD89-505E-4AEB-BA4E-CE2DE9521E07}" type="datetime1">
              <a:rPr lang="en-US" altLang="es-ES" smtClean="0"/>
              <a:pPr/>
              <a:t>2/20/2015</a:t>
            </a:fld>
            <a:endParaRPr lang="en-US" altLang="es-ES" smtClean="0"/>
          </a:p>
        </p:txBody>
      </p:sp>
      <p:sp>
        <p:nvSpPr>
          <p:cNvPr id="9221" name="Segnaposto numero diapositiva 4"/>
          <p:cNvSpPr>
            <a:spLocks noGrp="1"/>
          </p:cNvSpPr>
          <p:nvPr>
            <p:ph type="sldNum" sz="quarter" idx="5"/>
          </p:nvPr>
        </p:nvSpPr>
        <p:spPr>
          <a:noFill/>
          <a:ln>
            <a:miter lim="800000"/>
            <a:headEnd/>
            <a:tailEnd/>
          </a:ln>
        </p:spPr>
        <p:txBody>
          <a:bodyPr/>
          <a:lstStyle/>
          <a:p>
            <a:fld id="{1FA0A916-2BBF-4990-B716-78B2A81DC265}" type="slidenum">
              <a:rPr lang="en-US" altLang="es-ES" smtClean="0"/>
              <a:pPr/>
              <a:t>2</a:t>
            </a:fld>
            <a:endParaRPr lang="en-US" altLang="es-E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Text Box 12"/>
          <p:cNvSpPr txBox="1">
            <a:spLocks noChangeArrowheads="1"/>
          </p:cNvSpPr>
          <p:nvPr userDrawn="1"/>
        </p:nvSpPr>
        <p:spPr bwMode="auto">
          <a:xfrm>
            <a:off x="200025" y="5208588"/>
            <a:ext cx="2466975" cy="277812"/>
          </a:xfrm>
          <a:prstGeom prst="rect">
            <a:avLst/>
          </a:prstGeom>
          <a:noFill/>
          <a:ln>
            <a:noFill/>
          </a:ln>
          <a:effectLs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defRPr/>
            </a:pPr>
            <a:r>
              <a:rPr lang="en-US" altLang="en-US" sz="1200" smtClean="0">
                <a:latin typeface="Calibri" pitchFamily="32" charset="0"/>
                <a:ea typeface="+mn-ea"/>
              </a:rPr>
              <a:t>WWW.CHRODIS.EU</a:t>
            </a:r>
          </a:p>
        </p:txBody>
      </p:sp>
      <p:sp>
        <p:nvSpPr>
          <p:cNvPr id="4098" name="Rectangle 2"/>
          <p:cNvSpPr>
            <a:spLocks noGrp="1" noChangeArrowheads="1"/>
          </p:cNvSpPr>
          <p:nvPr>
            <p:ph type="ctrTitle"/>
          </p:nvPr>
        </p:nvSpPr>
        <p:spPr>
          <a:xfrm>
            <a:off x="1600200" y="914400"/>
            <a:ext cx="6175375" cy="2133600"/>
          </a:xfrm>
        </p:spPr>
        <p:txBody>
          <a:bodyPr anchor="b"/>
          <a:lstStyle>
            <a:lvl1pPr>
              <a:defRPr sz="4400">
                <a:solidFill>
                  <a:schemeClr val="tx2"/>
                </a:solidFill>
              </a:defRPr>
            </a:lvl1pPr>
          </a:lstStyle>
          <a:p>
            <a:pPr lvl="0"/>
            <a:r>
              <a:rPr lang="en-US" altLang="en-US" noProof="0" smtClean="0"/>
              <a:t>Click to edit Master title style</a:t>
            </a:r>
          </a:p>
        </p:txBody>
      </p:sp>
      <p:sp>
        <p:nvSpPr>
          <p:cNvPr id="4099" name="Rectangle 3"/>
          <p:cNvSpPr>
            <a:spLocks noGrp="1" noChangeArrowheads="1"/>
          </p:cNvSpPr>
          <p:nvPr>
            <p:ph type="subTitle" idx="1"/>
          </p:nvPr>
        </p:nvSpPr>
        <p:spPr>
          <a:xfrm>
            <a:off x="1600200" y="3200400"/>
            <a:ext cx="6172200" cy="762000"/>
          </a:xfrm>
        </p:spPr>
        <p:txBody>
          <a:bodyPr/>
          <a:lstStyle>
            <a:lvl1pPr marL="0" indent="0">
              <a:buFont typeface="Times" charset="0"/>
              <a:buNone/>
              <a:defRPr>
                <a:solidFill>
                  <a:schemeClr val="tx2"/>
                </a:solidFill>
              </a:defRPr>
            </a:lvl1pPr>
          </a:lstStyle>
          <a:p>
            <a:pPr lvl="0"/>
            <a:r>
              <a:rPr lang="en-US" alt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0"/>
            <a:ext cx="2114550" cy="49530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0"/>
            <a:ext cx="6191250" cy="4953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Text Box 12"/>
          <p:cNvSpPr txBox="1">
            <a:spLocks noChangeArrowheads="1"/>
          </p:cNvSpPr>
          <p:nvPr userDrawn="1"/>
        </p:nvSpPr>
        <p:spPr bwMode="auto">
          <a:xfrm>
            <a:off x="200025" y="5208588"/>
            <a:ext cx="2466975" cy="277812"/>
          </a:xfrm>
          <a:prstGeom prst="rect">
            <a:avLst/>
          </a:prstGeom>
          <a:noFill/>
          <a:ln>
            <a:noFill/>
          </a:ln>
          <a:effectLs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defRPr/>
            </a:pPr>
            <a:r>
              <a:rPr lang="en-US" altLang="en-US" sz="1200" smtClean="0">
                <a:solidFill>
                  <a:srgbClr val="3C3636"/>
                </a:solidFill>
                <a:latin typeface="Calibri" pitchFamily="32" charset="0"/>
              </a:rPr>
              <a:t>WWW.CHRODIS.EU</a:t>
            </a:r>
          </a:p>
        </p:txBody>
      </p:sp>
      <p:sp>
        <p:nvSpPr>
          <p:cNvPr id="4098" name="Rectangle 2"/>
          <p:cNvSpPr>
            <a:spLocks noGrp="1" noChangeArrowheads="1"/>
          </p:cNvSpPr>
          <p:nvPr>
            <p:ph type="ctrTitle"/>
          </p:nvPr>
        </p:nvSpPr>
        <p:spPr>
          <a:xfrm>
            <a:off x="1600200" y="914400"/>
            <a:ext cx="6175375" cy="2133600"/>
          </a:xfrm>
        </p:spPr>
        <p:txBody>
          <a:bodyPr anchor="b"/>
          <a:lstStyle>
            <a:lvl1pPr>
              <a:defRPr sz="4400">
                <a:solidFill>
                  <a:schemeClr val="tx2"/>
                </a:solidFill>
              </a:defRPr>
            </a:lvl1pPr>
          </a:lstStyle>
          <a:p>
            <a:pPr lvl="0"/>
            <a:r>
              <a:rPr lang="en-US" altLang="en-US" noProof="0" smtClean="0"/>
              <a:t>Click to edit Master title style</a:t>
            </a:r>
          </a:p>
        </p:txBody>
      </p:sp>
      <p:sp>
        <p:nvSpPr>
          <p:cNvPr id="4099" name="Rectangle 3"/>
          <p:cNvSpPr>
            <a:spLocks noGrp="1" noChangeArrowheads="1"/>
          </p:cNvSpPr>
          <p:nvPr>
            <p:ph type="subTitle" idx="1"/>
          </p:nvPr>
        </p:nvSpPr>
        <p:spPr>
          <a:xfrm>
            <a:off x="1600200" y="3200400"/>
            <a:ext cx="6172200" cy="762000"/>
          </a:xfrm>
        </p:spPr>
        <p:txBody>
          <a:bodyPr/>
          <a:lstStyle>
            <a:lvl1pPr marL="0" indent="0">
              <a:buFont typeface="Times" charset="0"/>
              <a:buNone/>
              <a:defRPr>
                <a:solidFill>
                  <a:schemeClr val="tx2"/>
                </a:solidFill>
              </a:defRPr>
            </a:lvl1pPr>
          </a:lstStyle>
          <a:p>
            <a:pPr lvl="0"/>
            <a:r>
              <a:rPr lang="en-US" altLang="en-US" noProof="0" smtClean="0"/>
              <a:t>Click to edit Master subtitle style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54425"/>
            <a:ext cx="7772400" cy="11303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411413"/>
            <a:ext cx="7772400" cy="12430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447800"/>
            <a:ext cx="4152900" cy="350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62500" y="1447800"/>
            <a:ext cx="4152900" cy="350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7013"/>
            <a:ext cx="8229600" cy="949325"/>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273175"/>
            <a:ext cx="4040188" cy="53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03400"/>
            <a:ext cx="4040188" cy="32781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273175"/>
            <a:ext cx="4041775" cy="53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803400"/>
            <a:ext cx="4041775" cy="32781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7013"/>
            <a:ext cx="3008313" cy="963612"/>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27013"/>
            <a:ext cx="5111750" cy="48545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190625"/>
            <a:ext cx="3008313" cy="38909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981450"/>
            <a:ext cx="5486400" cy="469900"/>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508000"/>
            <a:ext cx="5486400" cy="34131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4451350"/>
            <a:ext cx="5486400" cy="6683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0"/>
            <a:ext cx="2114550" cy="49530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0"/>
            <a:ext cx="6191250" cy="4953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54425"/>
            <a:ext cx="7772400" cy="11303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411413"/>
            <a:ext cx="7772400" cy="12430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447800"/>
            <a:ext cx="4152900" cy="350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62500" y="1447800"/>
            <a:ext cx="4152900" cy="350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7013"/>
            <a:ext cx="8229600" cy="949325"/>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273175"/>
            <a:ext cx="4040188" cy="53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03400"/>
            <a:ext cx="4040188" cy="32781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273175"/>
            <a:ext cx="4041775" cy="53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803400"/>
            <a:ext cx="4041775" cy="32781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7013"/>
            <a:ext cx="3008313" cy="963612"/>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27013"/>
            <a:ext cx="5111750" cy="48545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190625"/>
            <a:ext cx="3008313" cy="38909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981450"/>
            <a:ext cx="5486400" cy="469900"/>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508000"/>
            <a:ext cx="5486400" cy="34131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4451350"/>
            <a:ext cx="5486400" cy="6683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0"/>
            <a:ext cx="84582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447800"/>
            <a:ext cx="8458200" cy="3505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Text Box 25"/>
          <p:cNvSpPr txBox="1">
            <a:spLocks noChangeArrowheads="1"/>
          </p:cNvSpPr>
          <p:nvPr userDrawn="1"/>
        </p:nvSpPr>
        <p:spPr bwMode="auto">
          <a:xfrm>
            <a:off x="200025" y="5208588"/>
            <a:ext cx="2466975" cy="277812"/>
          </a:xfrm>
          <a:prstGeom prst="rect">
            <a:avLst/>
          </a:prstGeom>
          <a:noFill/>
          <a:ln>
            <a:noFill/>
          </a:ln>
          <a:effectLs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defRPr/>
            </a:pPr>
            <a:r>
              <a:rPr lang="en-US" altLang="en-US" sz="1200" smtClean="0">
                <a:latin typeface="Calibri" pitchFamily="32" charset="0"/>
                <a:ea typeface="+mn-ea"/>
              </a:rPr>
              <a:t>WWW.CHRODIS.EU</a:t>
            </a:r>
          </a:p>
        </p:txBody>
      </p:sp>
    </p:spTree>
  </p:cSld>
  <p:clrMap bg1="lt1" tx1="dk1" bg2="lt2" tx2="dk2" accent1="accent1" accent2="accent2" accent3="accent3" accent4="accent4" accent5="accent5" accent6="accent6" hlink="hlink" folHlink="folHlink"/>
  <p:sldLayoutIdLst>
    <p:sldLayoutId id="2147483862" r:id="rId1"/>
    <p:sldLayoutId id="2147483851" r:id="rId2"/>
    <p:sldLayoutId id="2147483850" r:id="rId3"/>
    <p:sldLayoutId id="2147483849" r:id="rId4"/>
    <p:sldLayoutId id="2147483848" r:id="rId5"/>
    <p:sldLayoutId id="2147483847" r:id="rId6"/>
    <p:sldLayoutId id="2147483846" r:id="rId7"/>
    <p:sldLayoutId id="2147483845" r:id="rId8"/>
    <p:sldLayoutId id="2147483844" r:id="rId9"/>
    <p:sldLayoutId id="2147483843" r:id="rId10"/>
    <p:sldLayoutId id="2147483842" r:id="rId11"/>
  </p:sldLayoutIdLst>
  <p:txStyles>
    <p:titleStyle>
      <a:lvl1pPr algn="l" rtl="0" eaLnBrk="0" fontAlgn="base" hangingPunct="0">
        <a:spcBef>
          <a:spcPct val="0"/>
        </a:spcBef>
        <a:spcAft>
          <a:spcPct val="0"/>
        </a:spcAft>
        <a:defRPr sz="2800" b="1">
          <a:solidFill>
            <a:schemeClr val="bg1"/>
          </a:solidFill>
          <a:latin typeface="+mj-lt"/>
          <a:ea typeface="ＭＳ Ｐゴシック" charset="0"/>
          <a:cs typeface="ＭＳ Ｐゴシック" charset="0"/>
        </a:defRPr>
      </a:lvl1pPr>
      <a:lvl2pPr algn="l" rtl="0" eaLnBrk="0" fontAlgn="base" hangingPunct="0">
        <a:spcBef>
          <a:spcPct val="0"/>
        </a:spcBef>
        <a:spcAft>
          <a:spcPct val="0"/>
        </a:spcAft>
        <a:defRPr sz="2800" b="1">
          <a:solidFill>
            <a:schemeClr val="bg1"/>
          </a:solidFill>
          <a:latin typeface="Arial" charset="0"/>
          <a:ea typeface="ＭＳ Ｐゴシック" charset="0"/>
          <a:cs typeface="ＭＳ Ｐゴシック" charset="0"/>
        </a:defRPr>
      </a:lvl2pPr>
      <a:lvl3pPr algn="l" rtl="0" eaLnBrk="0" fontAlgn="base" hangingPunct="0">
        <a:spcBef>
          <a:spcPct val="0"/>
        </a:spcBef>
        <a:spcAft>
          <a:spcPct val="0"/>
        </a:spcAft>
        <a:defRPr sz="2800" b="1">
          <a:solidFill>
            <a:schemeClr val="bg1"/>
          </a:solidFill>
          <a:latin typeface="Arial" charset="0"/>
          <a:ea typeface="ＭＳ Ｐゴシック" charset="0"/>
          <a:cs typeface="ＭＳ Ｐゴシック" charset="0"/>
        </a:defRPr>
      </a:lvl3pPr>
      <a:lvl4pPr algn="l" rtl="0" eaLnBrk="0" fontAlgn="base" hangingPunct="0">
        <a:spcBef>
          <a:spcPct val="0"/>
        </a:spcBef>
        <a:spcAft>
          <a:spcPct val="0"/>
        </a:spcAft>
        <a:defRPr sz="2800" b="1">
          <a:solidFill>
            <a:schemeClr val="bg1"/>
          </a:solidFill>
          <a:latin typeface="Arial" charset="0"/>
          <a:ea typeface="ＭＳ Ｐゴシック" charset="0"/>
          <a:cs typeface="ＭＳ Ｐゴシック" charset="0"/>
        </a:defRPr>
      </a:lvl4pPr>
      <a:lvl5pPr algn="l" rtl="0" eaLnBrk="0" fontAlgn="base" hangingPunct="0">
        <a:spcBef>
          <a:spcPct val="0"/>
        </a:spcBef>
        <a:spcAft>
          <a:spcPct val="0"/>
        </a:spcAft>
        <a:defRPr sz="2800" b="1">
          <a:solidFill>
            <a:schemeClr val="bg1"/>
          </a:solidFill>
          <a:latin typeface="Arial" charset="0"/>
          <a:ea typeface="ＭＳ Ｐゴシック" charset="0"/>
          <a:cs typeface="ＭＳ Ｐゴシック" charset="0"/>
        </a:defRPr>
      </a:lvl5pPr>
      <a:lvl6pPr marL="457200" algn="l" rtl="0" fontAlgn="base">
        <a:spcBef>
          <a:spcPct val="0"/>
        </a:spcBef>
        <a:spcAft>
          <a:spcPct val="0"/>
        </a:spcAft>
        <a:defRPr sz="2800" b="1">
          <a:solidFill>
            <a:schemeClr val="bg1"/>
          </a:solidFill>
          <a:latin typeface="Arial" charset="0"/>
        </a:defRPr>
      </a:lvl6pPr>
      <a:lvl7pPr marL="914400" algn="l" rtl="0" fontAlgn="base">
        <a:spcBef>
          <a:spcPct val="0"/>
        </a:spcBef>
        <a:spcAft>
          <a:spcPct val="0"/>
        </a:spcAft>
        <a:defRPr sz="2800" b="1">
          <a:solidFill>
            <a:schemeClr val="bg1"/>
          </a:solidFill>
          <a:latin typeface="Arial" charset="0"/>
        </a:defRPr>
      </a:lvl7pPr>
      <a:lvl8pPr marL="1371600" algn="l" rtl="0" fontAlgn="base">
        <a:spcBef>
          <a:spcPct val="0"/>
        </a:spcBef>
        <a:spcAft>
          <a:spcPct val="0"/>
        </a:spcAft>
        <a:defRPr sz="2800" b="1">
          <a:solidFill>
            <a:schemeClr val="bg1"/>
          </a:solidFill>
          <a:latin typeface="Arial" charset="0"/>
        </a:defRPr>
      </a:lvl8pPr>
      <a:lvl9pPr marL="1828800" algn="l" rtl="0" fontAlgn="base">
        <a:spcBef>
          <a:spcPct val="0"/>
        </a:spcBef>
        <a:spcAft>
          <a:spcPct val="0"/>
        </a:spcAft>
        <a:defRPr sz="2800" b="1">
          <a:solidFill>
            <a:schemeClr val="bg1"/>
          </a:solidFill>
          <a:latin typeface="Arial" charset="0"/>
        </a:defRPr>
      </a:lvl9pPr>
    </p:titleStyle>
    <p:bodyStyle>
      <a:lvl1pPr marL="342900" indent="-342900" algn="l" rtl="0" eaLnBrk="0" fontAlgn="base" hangingPunct="0">
        <a:spcBef>
          <a:spcPct val="20000"/>
        </a:spcBef>
        <a:spcAft>
          <a:spcPct val="20000"/>
        </a:spcAft>
        <a:buClr>
          <a:schemeClr val="bg2"/>
        </a:buClr>
        <a:buFont typeface="Times" charset="0"/>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20000"/>
        </a:spcAft>
        <a:buClr>
          <a:schemeClr val="bg2"/>
        </a:buClr>
        <a:buChar char="–"/>
        <a:defRPr>
          <a:solidFill>
            <a:schemeClr val="tx1"/>
          </a:solidFill>
          <a:latin typeface="+mn-lt"/>
          <a:ea typeface="ＭＳ Ｐゴシック" charset="0"/>
        </a:defRPr>
      </a:lvl2pPr>
      <a:lvl3pPr marL="1143000" indent="-228600" algn="l" rtl="0" eaLnBrk="0" fontAlgn="base" hangingPunct="0">
        <a:spcBef>
          <a:spcPct val="20000"/>
        </a:spcBef>
        <a:spcAft>
          <a:spcPct val="20000"/>
        </a:spcAft>
        <a:buClr>
          <a:schemeClr val="bg2"/>
        </a:buClr>
        <a:buFont typeface="Times" charset="0"/>
        <a:buChar char="•"/>
        <a:defRPr sz="1600">
          <a:solidFill>
            <a:schemeClr val="tx1"/>
          </a:solidFill>
          <a:latin typeface="+mn-lt"/>
          <a:ea typeface="ＭＳ Ｐゴシック" charset="0"/>
        </a:defRPr>
      </a:lvl3pPr>
      <a:lvl4pPr marL="1600200" indent="-228600" algn="l" rtl="0" eaLnBrk="0" fontAlgn="base" hangingPunct="0">
        <a:spcBef>
          <a:spcPct val="20000"/>
        </a:spcBef>
        <a:spcAft>
          <a:spcPct val="20000"/>
        </a:spcAft>
        <a:buChar char="–"/>
        <a:defRPr sz="1400">
          <a:solidFill>
            <a:schemeClr val="tx1"/>
          </a:solidFill>
          <a:latin typeface="+mn-lt"/>
          <a:ea typeface="ＭＳ Ｐゴシック" charset="0"/>
        </a:defRPr>
      </a:lvl4pPr>
      <a:lvl5pPr marL="2057400" indent="-228600" algn="l" rtl="0" eaLnBrk="0" fontAlgn="base" hangingPunct="0">
        <a:spcBef>
          <a:spcPct val="20000"/>
        </a:spcBef>
        <a:spcAft>
          <a:spcPct val="20000"/>
        </a:spcAft>
        <a:buChar char="»"/>
        <a:defRPr sz="1400">
          <a:solidFill>
            <a:schemeClr val="tx1"/>
          </a:solidFill>
          <a:latin typeface="+mn-lt"/>
          <a:ea typeface="ＭＳ Ｐゴシック" charset="0"/>
        </a:defRPr>
      </a:lvl5pPr>
      <a:lvl6pPr marL="2514600" indent="-228600" algn="l" rtl="0" fontAlgn="base">
        <a:spcBef>
          <a:spcPct val="20000"/>
        </a:spcBef>
        <a:spcAft>
          <a:spcPct val="20000"/>
        </a:spcAft>
        <a:buChar char="»"/>
        <a:defRPr sz="1400">
          <a:solidFill>
            <a:schemeClr val="tx1"/>
          </a:solidFill>
          <a:latin typeface="+mn-lt"/>
        </a:defRPr>
      </a:lvl6pPr>
      <a:lvl7pPr marL="2971800" indent="-228600" algn="l" rtl="0" fontAlgn="base">
        <a:spcBef>
          <a:spcPct val="20000"/>
        </a:spcBef>
        <a:spcAft>
          <a:spcPct val="20000"/>
        </a:spcAft>
        <a:buChar char="»"/>
        <a:defRPr sz="1400">
          <a:solidFill>
            <a:schemeClr val="tx1"/>
          </a:solidFill>
          <a:latin typeface="+mn-lt"/>
        </a:defRPr>
      </a:lvl7pPr>
      <a:lvl8pPr marL="3429000" indent="-228600" algn="l" rtl="0" fontAlgn="base">
        <a:spcBef>
          <a:spcPct val="20000"/>
        </a:spcBef>
        <a:spcAft>
          <a:spcPct val="20000"/>
        </a:spcAft>
        <a:buChar char="»"/>
        <a:defRPr sz="1400">
          <a:solidFill>
            <a:schemeClr val="tx1"/>
          </a:solidFill>
          <a:latin typeface="+mn-lt"/>
        </a:defRPr>
      </a:lvl8pPr>
      <a:lvl9pPr marL="3886200" indent="-228600" algn="l" rtl="0" fontAlgn="base">
        <a:spcBef>
          <a:spcPct val="20000"/>
        </a:spcBef>
        <a:spcAft>
          <a:spcPct val="2000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0"/>
            <a:ext cx="84582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447800"/>
            <a:ext cx="8458200" cy="3505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Text Box 25"/>
          <p:cNvSpPr txBox="1">
            <a:spLocks noChangeArrowheads="1"/>
          </p:cNvSpPr>
          <p:nvPr userDrawn="1"/>
        </p:nvSpPr>
        <p:spPr bwMode="auto">
          <a:xfrm>
            <a:off x="200025" y="5208588"/>
            <a:ext cx="2466975" cy="277812"/>
          </a:xfrm>
          <a:prstGeom prst="rect">
            <a:avLst/>
          </a:prstGeom>
          <a:noFill/>
          <a:ln>
            <a:noFill/>
          </a:ln>
          <a:effectLs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defRPr/>
            </a:pPr>
            <a:r>
              <a:rPr lang="en-US" altLang="en-US" sz="1200" smtClean="0">
                <a:solidFill>
                  <a:srgbClr val="3C3636"/>
                </a:solidFill>
                <a:latin typeface="Calibri" pitchFamily="32" charset="0"/>
              </a:rPr>
              <a:t>WWW.CHRODIS.EU</a:t>
            </a:r>
          </a:p>
        </p:txBody>
      </p:sp>
    </p:spTree>
  </p:cSld>
  <p:clrMap bg1="lt1" tx1="dk1" bg2="lt2" tx2="dk2" accent1="accent1" accent2="accent2" accent3="accent3" accent4="accent4" accent5="accent5" accent6="accent6" hlink="hlink" folHlink="folHlink"/>
  <p:sldLayoutIdLst>
    <p:sldLayoutId id="2147483863" r:id="rId1"/>
    <p:sldLayoutId id="2147483861" r:id="rId2"/>
    <p:sldLayoutId id="2147483860" r:id="rId3"/>
    <p:sldLayoutId id="2147483859" r:id="rId4"/>
    <p:sldLayoutId id="2147483858" r:id="rId5"/>
    <p:sldLayoutId id="2147483857" r:id="rId6"/>
    <p:sldLayoutId id="2147483856" r:id="rId7"/>
    <p:sldLayoutId id="2147483855" r:id="rId8"/>
    <p:sldLayoutId id="2147483854" r:id="rId9"/>
    <p:sldLayoutId id="2147483853" r:id="rId10"/>
    <p:sldLayoutId id="2147483852" r:id="rId11"/>
  </p:sldLayoutIdLst>
  <p:txStyles>
    <p:titleStyle>
      <a:lvl1pPr algn="l" rtl="0" eaLnBrk="0" fontAlgn="base" hangingPunct="0">
        <a:spcBef>
          <a:spcPct val="0"/>
        </a:spcBef>
        <a:spcAft>
          <a:spcPct val="0"/>
        </a:spcAft>
        <a:defRPr sz="2800" b="1">
          <a:solidFill>
            <a:schemeClr val="bg1"/>
          </a:solidFill>
          <a:latin typeface="+mj-lt"/>
          <a:ea typeface="ＭＳ Ｐゴシック" charset="0"/>
          <a:cs typeface="ＭＳ Ｐゴシック" charset="0"/>
        </a:defRPr>
      </a:lvl1pPr>
      <a:lvl2pPr algn="l" rtl="0" eaLnBrk="0" fontAlgn="base" hangingPunct="0">
        <a:spcBef>
          <a:spcPct val="0"/>
        </a:spcBef>
        <a:spcAft>
          <a:spcPct val="0"/>
        </a:spcAft>
        <a:defRPr sz="2800" b="1">
          <a:solidFill>
            <a:schemeClr val="bg1"/>
          </a:solidFill>
          <a:latin typeface="Arial" charset="0"/>
          <a:ea typeface="ＭＳ Ｐゴシック" charset="0"/>
          <a:cs typeface="ＭＳ Ｐゴシック" charset="0"/>
        </a:defRPr>
      </a:lvl2pPr>
      <a:lvl3pPr algn="l" rtl="0" eaLnBrk="0" fontAlgn="base" hangingPunct="0">
        <a:spcBef>
          <a:spcPct val="0"/>
        </a:spcBef>
        <a:spcAft>
          <a:spcPct val="0"/>
        </a:spcAft>
        <a:defRPr sz="2800" b="1">
          <a:solidFill>
            <a:schemeClr val="bg1"/>
          </a:solidFill>
          <a:latin typeface="Arial" charset="0"/>
          <a:ea typeface="ＭＳ Ｐゴシック" charset="0"/>
          <a:cs typeface="ＭＳ Ｐゴシック" charset="0"/>
        </a:defRPr>
      </a:lvl3pPr>
      <a:lvl4pPr algn="l" rtl="0" eaLnBrk="0" fontAlgn="base" hangingPunct="0">
        <a:spcBef>
          <a:spcPct val="0"/>
        </a:spcBef>
        <a:spcAft>
          <a:spcPct val="0"/>
        </a:spcAft>
        <a:defRPr sz="2800" b="1">
          <a:solidFill>
            <a:schemeClr val="bg1"/>
          </a:solidFill>
          <a:latin typeface="Arial" charset="0"/>
          <a:ea typeface="ＭＳ Ｐゴシック" charset="0"/>
          <a:cs typeface="ＭＳ Ｐゴシック" charset="0"/>
        </a:defRPr>
      </a:lvl4pPr>
      <a:lvl5pPr algn="l" rtl="0" eaLnBrk="0" fontAlgn="base" hangingPunct="0">
        <a:spcBef>
          <a:spcPct val="0"/>
        </a:spcBef>
        <a:spcAft>
          <a:spcPct val="0"/>
        </a:spcAft>
        <a:defRPr sz="2800" b="1">
          <a:solidFill>
            <a:schemeClr val="bg1"/>
          </a:solidFill>
          <a:latin typeface="Arial" charset="0"/>
          <a:ea typeface="ＭＳ Ｐゴシック" charset="0"/>
          <a:cs typeface="ＭＳ Ｐゴシック" charset="0"/>
        </a:defRPr>
      </a:lvl5pPr>
      <a:lvl6pPr marL="457200" algn="l" rtl="0" fontAlgn="base">
        <a:spcBef>
          <a:spcPct val="0"/>
        </a:spcBef>
        <a:spcAft>
          <a:spcPct val="0"/>
        </a:spcAft>
        <a:defRPr sz="2800" b="1">
          <a:solidFill>
            <a:schemeClr val="bg1"/>
          </a:solidFill>
          <a:latin typeface="Arial" charset="0"/>
        </a:defRPr>
      </a:lvl6pPr>
      <a:lvl7pPr marL="914400" algn="l" rtl="0" fontAlgn="base">
        <a:spcBef>
          <a:spcPct val="0"/>
        </a:spcBef>
        <a:spcAft>
          <a:spcPct val="0"/>
        </a:spcAft>
        <a:defRPr sz="2800" b="1">
          <a:solidFill>
            <a:schemeClr val="bg1"/>
          </a:solidFill>
          <a:latin typeface="Arial" charset="0"/>
        </a:defRPr>
      </a:lvl7pPr>
      <a:lvl8pPr marL="1371600" algn="l" rtl="0" fontAlgn="base">
        <a:spcBef>
          <a:spcPct val="0"/>
        </a:spcBef>
        <a:spcAft>
          <a:spcPct val="0"/>
        </a:spcAft>
        <a:defRPr sz="2800" b="1">
          <a:solidFill>
            <a:schemeClr val="bg1"/>
          </a:solidFill>
          <a:latin typeface="Arial" charset="0"/>
        </a:defRPr>
      </a:lvl8pPr>
      <a:lvl9pPr marL="1828800" algn="l" rtl="0" fontAlgn="base">
        <a:spcBef>
          <a:spcPct val="0"/>
        </a:spcBef>
        <a:spcAft>
          <a:spcPct val="0"/>
        </a:spcAft>
        <a:defRPr sz="2800" b="1">
          <a:solidFill>
            <a:schemeClr val="bg1"/>
          </a:solidFill>
          <a:latin typeface="Arial" charset="0"/>
        </a:defRPr>
      </a:lvl9pPr>
    </p:titleStyle>
    <p:bodyStyle>
      <a:lvl1pPr marL="342900" indent="-342900" algn="l" rtl="0" eaLnBrk="0" fontAlgn="base" hangingPunct="0">
        <a:spcBef>
          <a:spcPct val="20000"/>
        </a:spcBef>
        <a:spcAft>
          <a:spcPct val="20000"/>
        </a:spcAft>
        <a:buClr>
          <a:schemeClr val="bg2"/>
        </a:buClr>
        <a:buFont typeface="Times" charset="0"/>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20000"/>
        </a:spcAft>
        <a:buClr>
          <a:schemeClr val="bg2"/>
        </a:buClr>
        <a:buChar char="–"/>
        <a:defRPr>
          <a:solidFill>
            <a:schemeClr val="tx1"/>
          </a:solidFill>
          <a:latin typeface="+mn-lt"/>
          <a:ea typeface="ＭＳ Ｐゴシック" charset="0"/>
        </a:defRPr>
      </a:lvl2pPr>
      <a:lvl3pPr marL="1143000" indent="-228600" algn="l" rtl="0" eaLnBrk="0" fontAlgn="base" hangingPunct="0">
        <a:spcBef>
          <a:spcPct val="20000"/>
        </a:spcBef>
        <a:spcAft>
          <a:spcPct val="20000"/>
        </a:spcAft>
        <a:buClr>
          <a:schemeClr val="bg2"/>
        </a:buClr>
        <a:buFont typeface="Times" charset="0"/>
        <a:buChar char="•"/>
        <a:defRPr sz="1600">
          <a:solidFill>
            <a:schemeClr val="tx1"/>
          </a:solidFill>
          <a:latin typeface="+mn-lt"/>
          <a:ea typeface="ＭＳ Ｐゴシック" charset="0"/>
        </a:defRPr>
      </a:lvl3pPr>
      <a:lvl4pPr marL="1600200" indent="-228600" algn="l" rtl="0" eaLnBrk="0" fontAlgn="base" hangingPunct="0">
        <a:spcBef>
          <a:spcPct val="20000"/>
        </a:spcBef>
        <a:spcAft>
          <a:spcPct val="20000"/>
        </a:spcAft>
        <a:buChar char="–"/>
        <a:defRPr sz="1400">
          <a:solidFill>
            <a:schemeClr val="tx1"/>
          </a:solidFill>
          <a:latin typeface="+mn-lt"/>
          <a:ea typeface="ＭＳ Ｐゴシック" charset="0"/>
        </a:defRPr>
      </a:lvl4pPr>
      <a:lvl5pPr marL="2057400" indent="-228600" algn="l" rtl="0" eaLnBrk="0" fontAlgn="base" hangingPunct="0">
        <a:spcBef>
          <a:spcPct val="20000"/>
        </a:spcBef>
        <a:spcAft>
          <a:spcPct val="20000"/>
        </a:spcAft>
        <a:buChar char="»"/>
        <a:defRPr sz="1400">
          <a:solidFill>
            <a:schemeClr val="tx1"/>
          </a:solidFill>
          <a:latin typeface="+mn-lt"/>
          <a:ea typeface="ＭＳ Ｐゴシック" charset="0"/>
        </a:defRPr>
      </a:lvl5pPr>
      <a:lvl6pPr marL="2514600" indent="-228600" algn="l" rtl="0" fontAlgn="base">
        <a:spcBef>
          <a:spcPct val="20000"/>
        </a:spcBef>
        <a:spcAft>
          <a:spcPct val="20000"/>
        </a:spcAft>
        <a:buChar char="»"/>
        <a:defRPr sz="1400">
          <a:solidFill>
            <a:schemeClr val="tx1"/>
          </a:solidFill>
          <a:latin typeface="+mn-lt"/>
        </a:defRPr>
      </a:lvl6pPr>
      <a:lvl7pPr marL="2971800" indent="-228600" algn="l" rtl="0" fontAlgn="base">
        <a:spcBef>
          <a:spcPct val="20000"/>
        </a:spcBef>
        <a:spcAft>
          <a:spcPct val="20000"/>
        </a:spcAft>
        <a:buChar char="»"/>
        <a:defRPr sz="1400">
          <a:solidFill>
            <a:schemeClr val="tx1"/>
          </a:solidFill>
          <a:latin typeface="+mn-lt"/>
        </a:defRPr>
      </a:lvl7pPr>
      <a:lvl8pPr marL="3429000" indent="-228600" algn="l" rtl="0" fontAlgn="base">
        <a:spcBef>
          <a:spcPct val="20000"/>
        </a:spcBef>
        <a:spcAft>
          <a:spcPct val="20000"/>
        </a:spcAft>
        <a:buChar char="»"/>
        <a:defRPr sz="1400">
          <a:solidFill>
            <a:schemeClr val="tx1"/>
          </a:solidFill>
          <a:latin typeface="+mn-lt"/>
        </a:defRPr>
      </a:lvl8pPr>
      <a:lvl9pPr marL="3886200" indent="-228600" algn="l" rtl="0" fontAlgn="base">
        <a:spcBef>
          <a:spcPct val="20000"/>
        </a:spcBef>
        <a:spcAft>
          <a:spcPct val="2000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122" name="Rectangle 10"/>
          <p:cNvSpPr>
            <a:spLocks noChangeArrowheads="1"/>
          </p:cNvSpPr>
          <p:nvPr/>
        </p:nvSpPr>
        <p:spPr bwMode="auto">
          <a:xfrm>
            <a:off x="1360488" y="709613"/>
            <a:ext cx="6781800" cy="2133600"/>
          </a:xfrm>
          <a:prstGeom prst="rect">
            <a:avLst/>
          </a:prstGeom>
          <a:noFill/>
          <a:ln w="9525">
            <a:noFill/>
            <a:miter lim="800000"/>
            <a:headEnd/>
            <a:tailEnd/>
          </a:ln>
        </p:spPr>
        <p:txBody>
          <a:bodyPr anchor="b"/>
          <a:lstStyle/>
          <a:p>
            <a:pPr algn="ctr" eaLnBrk="1" hangingPunct="1"/>
            <a:r>
              <a:rPr lang="en-US" sz="3200" b="1">
                <a:solidFill>
                  <a:schemeClr val="tx2"/>
                </a:solidFill>
                <a:latin typeface="Arial" charset="0"/>
              </a:rPr>
              <a:t>CHRODIS WP5 Task 3:</a:t>
            </a:r>
          </a:p>
          <a:p>
            <a:pPr algn="ctr" eaLnBrk="1" hangingPunct="1"/>
            <a:r>
              <a:rPr lang="en-US" sz="3200" b="1">
                <a:solidFill>
                  <a:schemeClr val="tx2"/>
                </a:solidFill>
                <a:latin typeface="Arial" charset="0"/>
              </a:rPr>
              <a:t>Identification of Good Practice examples</a:t>
            </a:r>
          </a:p>
          <a:p>
            <a:pPr algn="ctr" eaLnBrk="1" hangingPunct="1"/>
            <a:r>
              <a:rPr lang="en-US" sz="3200" b="1">
                <a:solidFill>
                  <a:schemeClr val="tx2"/>
                </a:solidFill>
                <a:latin typeface="Arial" charset="0"/>
              </a:rPr>
              <a:t>#1 – Healthy and Active Ageing</a:t>
            </a:r>
          </a:p>
        </p:txBody>
      </p:sp>
      <p:sp>
        <p:nvSpPr>
          <p:cNvPr id="5123" name="Rectangle 11"/>
          <p:cNvSpPr>
            <a:spLocks noChangeArrowheads="1"/>
          </p:cNvSpPr>
          <p:nvPr/>
        </p:nvSpPr>
        <p:spPr bwMode="auto">
          <a:xfrm>
            <a:off x="1905000" y="2843213"/>
            <a:ext cx="5410200" cy="423862"/>
          </a:xfrm>
          <a:prstGeom prst="rect">
            <a:avLst/>
          </a:prstGeom>
          <a:noFill/>
          <a:ln w="9525">
            <a:noFill/>
            <a:miter lim="800000"/>
            <a:headEnd/>
            <a:tailEnd/>
          </a:ln>
        </p:spPr>
        <p:txBody>
          <a:bodyPr/>
          <a:lstStyle/>
          <a:p>
            <a:pPr marL="342900" indent="-342900" algn="ctr" eaLnBrk="1" hangingPunct="1">
              <a:spcBef>
                <a:spcPct val="20000"/>
              </a:spcBef>
              <a:spcAft>
                <a:spcPct val="20000"/>
              </a:spcAft>
              <a:buClr>
                <a:schemeClr val="bg2"/>
              </a:buClr>
              <a:buFont typeface="Times" charset="0"/>
              <a:buNone/>
            </a:pPr>
            <a:r>
              <a:rPr lang="en-US" sz="1400">
                <a:solidFill>
                  <a:schemeClr val="tx2"/>
                </a:solidFill>
                <a:latin typeface="Arial" charset="0"/>
              </a:rPr>
              <a:t>Brussels, February 20th 2015</a:t>
            </a:r>
          </a:p>
        </p:txBody>
      </p:sp>
      <p:pic>
        <p:nvPicPr>
          <p:cNvPr id="5124" name="Picture 27"/>
          <p:cNvPicPr>
            <a:picLocks noChangeAspect="1" noChangeArrowheads="1"/>
          </p:cNvPicPr>
          <p:nvPr/>
        </p:nvPicPr>
        <p:blipFill>
          <a:blip r:embed="rId3" cstate="print"/>
          <a:srcRect/>
          <a:stretch>
            <a:fillRect/>
          </a:stretch>
        </p:blipFill>
        <p:spPr bwMode="auto">
          <a:xfrm>
            <a:off x="4114800" y="4257675"/>
            <a:ext cx="755650" cy="488950"/>
          </a:xfrm>
          <a:prstGeom prst="rect">
            <a:avLst/>
          </a:prstGeom>
          <a:noFill/>
          <a:ln w="9525">
            <a:noFill/>
            <a:miter lim="800000"/>
            <a:headEnd/>
            <a:tailEnd/>
          </a:ln>
        </p:spPr>
      </p:pic>
      <p:sp>
        <p:nvSpPr>
          <p:cNvPr id="5125" name="Text Box 23"/>
          <p:cNvSpPr txBox="1">
            <a:spLocks noChangeArrowheads="1"/>
          </p:cNvSpPr>
          <p:nvPr/>
        </p:nvSpPr>
        <p:spPr bwMode="auto">
          <a:xfrm>
            <a:off x="4419600" y="4095750"/>
            <a:ext cx="4529138" cy="461665"/>
          </a:xfrm>
          <a:prstGeom prst="rect">
            <a:avLst/>
          </a:prstGeom>
          <a:noFill/>
          <a:ln w="9525">
            <a:noFill/>
            <a:miter lim="800000"/>
            <a:headEnd/>
            <a:tailEnd/>
          </a:ln>
        </p:spPr>
        <p:txBody>
          <a:bodyPr>
            <a:spAutoFit/>
          </a:bodyPr>
          <a:lstStyle/>
          <a:p>
            <a:pPr algn="r"/>
            <a:r>
              <a:rPr lang="lt-LT" altLang="es-ES" sz="1200" i="1" dirty="0" smtClean="0">
                <a:latin typeface="Arial" charset="0"/>
              </a:rPr>
              <a:t>Milda Andriunaite</a:t>
            </a:r>
            <a:r>
              <a:rPr lang="en-US" altLang="es-ES" sz="1200" i="1" dirty="0" smtClean="0">
                <a:latin typeface="Arial" charset="0"/>
              </a:rPr>
              <a:t>,</a:t>
            </a:r>
            <a:r>
              <a:rPr lang="lt-LT" altLang="es-ES" sz="1200" i="1" dirty="0" smtClean="0">
                <a:latin typeface="Arial" charset="0"/>
              </a:rPr>
              <a:t> Health Education and Disease Prevention Centre</a:t>
            </a:r>
            <a:r>
              <a:rPr lang="en-US" altLang="es-ES" sz="1200" i="1" dirty="0" smtClean="0">
                <a:latin typeface="Arial" charset="0"/>
              </a:rPr>
              <a:t>, </a:t>
            </a:r>
            <a:r>
              <a:rPr lang="lt-LT" altLang="es-ES" sz="1200" i="1" dirty="0" smtClean="0">
                <a:latin typeface="Arial" charset="0"/>
              </a:rPr>
              <a:t>Lithuania</a:t>
            </a:r>
            <a:endParaRPr lang="en-US" altLang="es-ES" sz="1200" i="1" dirty="0">
              <a:latin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p:txBody>
          <a:bodyPr/>
          <a:lstStyle/>
          <a:p>
            <a:pPr algn="ctr"/>
            <a:r>
              <a:rPr lang="lt-LT" dirty="0" smtClean="0">
                <a:ea typeface="ＭＳ Ｐゴシック" pitchFamily="34" charset="-128"/>
              </a:rPr>
              <a:t/>
            </a:r>
            <a:br>
              <a:rPr lang="lt-LT" dirty="0" smtClean="0">
                <a:ea typeface="ＭＳ Ｐゴシック" pitchFamily="34" charset="-128"/>
              </a:rPr>
            </a:br>
            <a:r>
              <a:rPr lang="en-US" dirty="0"/>
              <a:t>Education-training program to prevent cardiovascular disease </a:t>
            </a:r>
            <a:r>
              <a:rPr lang="lt-LT" dirty="0" smtClean="0"/>
              <a:t>(1)</a:t>
            </a:r>
            <a:r>
              <a:rPr lang="lt-LT" sz="2400" dirty="0" smtClean="0"/>
              <a:t/>
            </a:r>
            <a:br>
              <a:rPr lang="lt-LT" sz="2400" dirty="0" smtClean="0"/>
            </a:br>
            <a:endParaRPr lang="en-US" sz="2400" dirty="0" smtClean="0">
              <a:ea typeface="ＭＳ Ｐゴシック" pitchFamily="34" charset="-128"/>
            </a:endParaRPr>
          </a:p>
        </p:txBody>
      </p:sp>
      <p:sp>
        <p:nvSpPr>
          <p:cNvPr id="6147" name="2 Marcador de contenido"/>
          <p:cNvSpPr>
            <a:spLocks noGrp="1"/>
          </p:cNvSpPr>
          <p:nvPr>
            <p:ph idx="1"/>
          </p:nvPr>
        </p:nvSpPr>
        <p:spPr>
          <a:xfrm>
            <a:off x="381000" y="1548606"/>
            <a:ext cx="8458200" cy="3885407"/>
          </a:xfrm>
        </p:spPr>
        <p:txBody>
          <a:bodyPr/>
          <a:lstStyle/>
          <a:p>
            <a:r>
              <a:rPr lang="lt-LT" sz="2400" dirty="0"/>
              <a:t>F</a:t>
            </a:r>
            <a:r>
              <a:rPr lang="en-US" sz="2400" dirty="0" smtClean="0"/>
              <a:t>or </a:t>
            </a:r>
            <a:r>
              <a:rPr lang="en-US" sz="2400" dirty="0"/>
              <a:t>40-55 years men and 50-65 years women who belongs to cardiovascular disease risk </a:t>
            </a:r>
            <a:r>
              <a:rPr lang="en-US" sz="2400" dirty="0" smtClean="0"/>
              <a:t>group</a:t>
            </a:r>
            <a:endParaRPr lang="lt-LT" sz="2400" dirty="0" smtClean="0"/>
          </a:p>
          <a:p>
            <a:r>
              <a:rPr lang="en-US" sz="2400" dirty="0"/>
              <a:t>The primary health care physician informs the person about opportunity to participate in a </a:t>
            </a:r>
            <a:r>
              <a:rPr lang="en-US" sz="2400" dirty="0" smtClean="0"/>
              <a:t>Program</a:t>
            </a:r>
            <a:endParaRPr lang="lt-LT" sz="2400" dirty="0"/>
          </a:p>
          <a:p>
            <a:r>
              <a:rPr lang="en-US" sz="2400" dirty="0"/>
              <a:t>If a person agrees to </a:t>
            </a:r>
            <a:r>
              <a:rPr lang="en-US" sz="2400" dirty="0" smtClean="0"/>
              <a:t>participate</a:t>
            </a:r>
            <a:r>
              <a:rPr lang="lt-LT" sz="2400" dirty="0" smtClean="0"/>
              <a:t> </a:t>
            </a:r>
            <a:r>
              <a:rPr lang="en-US" sz="2400" dirty="0" smtClean="0"/>
              <a:t>physician includes </a:t>
            </a:r>
            <a:r>
              <a:rPr lang="en-US" sz="2400" dirty="0"/>
              <a:t>that person to the Program </a:t>
            </a:r>
            <a:r>
              <a:rPr lang="en-US" sz="2400" dirty="0" smtClean="0"/>
              <a:t>list</a:t>
            </a:r>
            <a:endParaRPr lang="lt-LT" sz="2400" dirty="0" smtClean="0">
              <a:ea typeface="ＭＳ Ｐゴシック" pitchFamily="34" charset="-128"/>
            </a:endParaRPr>
          </a:p>
          <a:p>
            <a:r>
              <a:rPr lang="en-US" sz="2400" dirty="0"/>
              <a:t>Municipal public health bureau, in accordance with lists, organizes the </a:t>
            </a:r>
            <a:r>
              <a:rPr lang="en-US" sz="2400" dirty="0" smtClean="0"/>
              <a:t>program</a:t>
            </a:r>
            <a:endParaRPr lang="lt-LT"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Education-training program to prevent cardiovascular </a:t>
            </a:r>
            <a:r>
              <a:rPr lang="en-US" dirty="0" smtClean="0"/>
              <a:t>disease</a:t>
            </a:r>
            <a:r>
              <a:rPr lang="lt-LT" dirty="0" smtClean="0"/>
              <a:t> (2)</a:t>
            </a:r>
            <a:endParaRPr lang="lt-LT" dirty="0"/>
          </a:p>
        </p:txBody>
      </p:sp>
      <p:sp>
        <p:nvSpPr>
          <p:cNvPr id="3" name="Content Placeholder 2"/>
          <p:cNvSpPr>
            <a:spLocks noGrp="1"/>
          </p:cNvSpPr>
          <p:nvPr>
            <p:ph idx="1"/>
          </p:nvPr>
        </p:nvSpPr>
        <p:spPr/>
        <p:txBody>
          <a:bodyPr/>
          <a:lstStyle/>
          <a:p>
            <a:r>
              <a:rPr lang="lt-LT" dirty="0" smtClean="0"/>
              <a:t>In group 10 – 20 people; 2 months long </a:t>
            </a:r>
          </a:p>
          <a:p>
            <a:r>
              <a:rPr lang="lt-LT" dirty="0" smtClean="0"/>
              <a:t>Various specialists (public </a:t>
            </a:r>
            <a:r>
              <a:rPr lang="lt-LT" dirty="0"/>
              <a:t>health specialist, </a:t>
            </a:r>
            <a:r>
              <a:rPr lang="en-US" dirty="0"/>
              <a:t>dietician</a:t>
            </a:r>
            <a:r>
              <a:rPr lang="lt-LT" dirty="0"/>
              <a:t>, p</a:t>
            </a:r>
            <a:r>
              <a:rPr lang="en-US" dirty="0" err="1"/>
              <a:t>hysical</a:t>
            </a:r>
            <a:r>
              <a:rPr lang="en-US" dirty="0"/>
              <a:t> therapist</a:t>
            </a:r>
            <a:r>
              <a:rPr lang="lt-LT" dirty="0"/>
              <a:t>, </a:t>
            </a:r>
            <a:r>
              <a:rPr lang="en-US" dirty="0" smtClean="0"/>
              <a:t>psychologist</a:t>
            </a:r>
            <a:r>
              <a:rPr lang="lt-LT" dirty="0" smtClean="0"/>
              <a:t>) work with </a:t>
            </a:r>
            <a:r>
              <a:rPr lang="lt-LT" dirty="0" err="1" smtClean="0"/>
              <a:t>participants</a:t>
            </a:r>
            <a:r>
              <a:rPr lang="lt-LT" smtClean="0"/>
              <a:t> </a:t>
            </a:r>
            <a:r>
              <a:rPr lang="lt-LT" smtClean="0"/>
              <a:t>during</a:t>
            </a:r>
            <a:r>
              <a:rPr lang="lt-LT" dirty="0" smtClean="0"/>
              <a:t> </a:t>
            </a:r>
            <a:r>
              <a:rPr lang="lt-LT" dirty="0"/>
              <a:t>the </a:t>
            </a:r>
            <a:r>
              <a:rPr lang="lt-LT" dirty="0" smtClean="0"/>
              <a:t>program</a:t>
            </a:r>
          </a:p>
          <a:p>
            <a:r>
              <a:rPr lang="en-US" dirty="0" smtClean="0"/>
              <a:t>Participants</a:t>
            </a:r>
            <a:r>
              <a:rPr lang="en-US" dirty="0"/>
              <a:t>' body weight decreased by an average of 1.45 kg (range from 0.4 kg to 2.6 kg), BMI decreased by an average of 0.52 (range from 0.1 to 0.9), waist circumference decreased by an average of 2.5 cm (range from 0 cm to 8 cm) during the Program. Two months after the program positive changes were observed in high-density lipoprotein (HDL) and glucose levels in the </a:t>
            </a:r>
            <a:r>
              <a:rPr lang="en-US" dirty="0" smtClean="0"/>
              <a:t>blood</a:t>
            </a:r>
            <a:endParaRPr lang="lt-LT" dirty="0"/>
          </a:p>
          <a:p>
            <a:endParaRPr lang="lt-LT" dirty="0"/>
          </a:p>
          <a:p>
            <a:endParaRPr lang="lt-LT" dirty="0"/>
          </a:p>
        </p:txBody>
      </p:sp>
    </p:spTree>
    <p:extLst>
      <p:ext uri="{BB962C8B-B14F-4D97-AF65-F5344CB8AC3E}">
        <p14:creationId xmlns:p14="http://schemas.microsoft.com/office/powerpoint/2010/main" val="4012844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title"/>
          </p:nvPr>
        </p:nvSpPr>
        <p:spPr>
          <a:xfrm>
            <a:off x="1371600" y="11113"/>
            <a:ext cx="6629400" cy="990600"/>
          </a:xfrm>
        </p:spPr>
        <p:txBody>
          <a:bodyPr/>
          <a:lstStyle/>
          <a:p>
            <a:pPr algn="ctr" eaLnBrk="1" hangingPunct="1">
              <a:defRPr/>
            </a:pPr>
            <a:r>
              <a:rPr lang="en-US" sz="2000" dirty="0" smtClean="0">
                <a:cs typeface="+mj-cs"/>
              </a:rPr>
              <a:t>Joint </a:t>
            </a:r>
            <a:r>
              <a:rPr lang="en-US" sz="2000" dirty="0">
                <a:cs typeface="+mj-cs"/>
              </a:rPr>
              <a:t>Action on Chronic Diseases and Promoting Healthy Ageing across the Life Cycle (</a:t>
            </a:r>
            <a:r>
              <a:rPr lang="en-US" sz="2000" dirty="0" smtClean="0">
                <a:cs typeface="+mj-cs"/>
              </a:rPr>
              <a:t>JA-</a:t>
            </a:r>
            <a:r>
              <a:rPr lang="en-US" sz="2000" dirty="0" err="1" smtClean="0">
                <a:cs typeface="+mj-cs"/>
              </a:rPr>
              <a:t>Chrodis</a:t>
            </a:r>
            <a:r>
              <a:rPr lang="en-US" sz="2000" dirty="0" smtClean="0">
                <a:cs typeface="+mj-cs"/>
              </a:rPr>
              <a:t>)*</a:t>
            </a:r>
            <a:endParaRPr lang="en-US" sz="2400" dirty="0">
              <a:cs typeface="+mj-cs"/>
            </a:endParaRPr>
          </a:p>
        </p:txBody>
      </p:sp>
      <p:sp>
        <p:nvSpPr>
          <p:cNvPr id="7171" name="Rectangle 10"/>
          <p:cNvSpPr>
            <a:spLocks noGrp="1" noChangeArrowheads="1"/>
          </p:cNvSpPr>
          <p:nvPr>
            <p:ph type="body" idx="1"/>
          </p:nvPr>
        </p:nvSpPr>
        <p:spPr>
          <a:xfrm>
            <a:off x="1676400" y="2462213"/>
            <a:ext cx="5943600" cy="457200"/>
          </a:xfrm>
        </p:spPr>
        <p:txBody>
          <a:bodyPr/>
          <a:lstStyle/>
          <a:p>
            <a:pPr marL="0" indent="0" algn="just">
              <a:spcBef>
                <a:spcPct val="0"/>
              </a:spcBef>
              <a:spcAft>
                <a:spcPct val="0"/>
              </a:spcAft>
              <a:buClrTx/>
              <a:buFontTx/>
              <a:buNone/>
              <a:defRPr/>
            </a:pPr>
            <a:r>
              <a:rPr lang="en-US" sz="2400" dirty="0">
                <a:solidFill>
                  <a:schemeClr val="bg2"/>
                </a:solidFill>
                <a:cs typeface="+mn-cs"/>
              </a:rPr>
              <a:t>*</a:t>
            </a:r>
            <a:r>
              <a:rPr lang="en-US" sz="800" dirty="0">
                <a:solidFill>
                  <a:schemeClr val="bg2"/>
                </a:solidFill>
                <a:cs typeface="+mn-cs"/>
              </a:rPr>
              <a:t> </a:t>
            </a:r>
            <a:r>
              <a:rPr lang="en-US" sz="1800" dirty="0">
                <a:solidFill>
                  <a:schemeClr val="bg2"/>
                </a:solidFill>
                <a:cs typeface="+mn-cs"/>
              </a:rPr>
              <a:t>This presentation arises from the Joint Action addressing chronic diseases and healthy ageing across the life cycle (JA-CHRODIS), which has received funding from the European Union, under the framework of the Health </a:t>
            </a:r>
            <a:r>
              <a:rPr lang="en-US" sz="1800" dirty="0" err="1">
                <a:solidFill>
                  <a:schemeClr val="bg2"/>
                </a:solidFill>
                <a:cs typeface="+mn-cs"/>
              </a:rPr>
              <a:t>Programme</a:t>
            </a:r>
            <a:r>
              <a:rPr lang="en-US" sz="1800" dirty="0">
                <a:solidFill>
                  <a:schemeClr val="bg2"/>
                </a:solidFill>
                <a:cs typeface="+mn-cs"/>
              </a:rPr>
              <a:t> (2008-2013).</a:t>
            </a:r>
          </a:p>
        </p:txBody>
      </p:sp>
      <p:pic>
        <p:nvPicPr>
          <p:cNvPr id="7172" name="Picture 11" descr="EU_flag_and_co-fund#37CBF11.jpg                                00092B7FMacintosh HD                   7C268698:"/>
          <p:cNvPicPr>
            <a:picLocks noChangeAspect="1" noChangeArrowheads="1"/>
          </p:cNvPicPr>
          <p:nvPr/>
        </p:nvPicPr>
        <p:blipFill>
          <a:blip r:embed="rId2" cstate="print"/>
          <a:srcRect/>
          <a:stretch>
            <a:fillRect/>
          </a:stretch>
        </p:blipFill>
        <p:spPr bwMode="auto">
          <a:xfrm>
            <a:off x="3505200" y="1855788"/>
            <a:ext cx="2362200" cy="4746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3C3636"/>
      </a:dk1>
      <a:lt1>
        <a:srgbClr val="FFFFFF"/>
      </a:lt1>
      <a:dk2>
        <a:srgbClr val="FFFFFF"/>
      </a:dk2>
      <a:lt2>
        <a:srgbClr val="3B6D6F"/>
      </a:lt2>
      <a:accent1>
        <a:srgbClr val="82CCAF"/>
      </a:accent1>
      <a:accent2>
        <a:srgbClr val="81C2EB"/>
      </a:accent2>
      <a:accent3>
        <a:srgbClr val="FFFFFF"/>
      </a:accent3>
      <a:accent4>
        <a:srgbClr val="322D2D"/>
      </a:accent4>
      <a:accent5>
        <a:srgbClr val="C1E2D4"/>
      </a:accent5>
      <a:accent6>
        <a:srgbClr val="74B0D5"/>
      </a:accent6>
      <a:hlink>
        <a:srgbClr val="238C92"/>
      </a:hlink>
      <a:folHlink>
        <a:srgbClr val="4B936C"/>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Presentation">
  <a:themeElements>
    <a:clrScheme name="">
      <a:dk1>
        <a:srgbClr val="3C3636"/>
      </a:dk1>
      <a:lt1>
        <a:srgbClr val="FFFFFF"/>
      </a:lt1>
      <a:dk2>
        <a:srgbClr val="FFFFFF"/>
      </a:dk2>
      <a:lt2>
        <a:srgbClr val="3B6D6F"/>
      </a:lt2>
      <a:accent1>
        <a:srgbClr val="82CCAF"/>
      </a:accent1>
      <a:accent2>
        <a:srgbClr val="81C2EB"/>
      </a:accent2>
      <a:accent3>
        <a:srgbClr val="FFFFFF"/>
      </a:accent3>
      <a:accent4>
        <a:srgbClr val="322D2D"/>
      </a:accent4>
      <a:accent5>
        <a:srgbClr val="C1E2D4"/>
      </a:accent5>
      <a:accent6>
        <a:srgbClr val="74B0D5"/>
      </a:accent6>
      <a:hlink>
        <a:srgbClr val="238C92"/>
      </a:hlink>
      <a:folHlink>
        <a:srgbClr val="4B936C"/>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883</TotalTime>
  <Words>266</Words>
  <Application>Microsoft Office PowerPoint</Application>
  <PresentationFormat>Custom</PresentationFormat>
  <Paragraphs>18</Paragraphs>
  <Slides>4</Slides>
  <Notes>1</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Blank Presentation</vt:lpstr>
      <vt:lpstr>1_Blank Presentation</vt:lpstr>
      <vt:lpstr>PowerPoint Presentation</vt:lpstr>
      <vt:lpstr> Education-training program to prevent cardiovascular disease (1) </vt:lpstr>
      <vt:lpstr>Education-training program to prevent cardiovascular disease (2)</vt:lpstr>
      <vt:lpstr>Joint Action on Chronic Diseases and Promoting Healthy Ageing across the Life Cycle (JA-Chrodis)*</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 Gallinat</dc:creator>
  <cp:lastModifiedBy>Andriunaite Milda</cp:lastModifiedBy>
  <cp:revision>126</cp:revision>
  <dcterms:created xsi:type="dcterms:W3CDTF">2011-03-25T09:26:56Z</dcterms:created>
  <dcterms:modified xsi:type="dcterms:W3CDTF">2015-02-19T23:19:18Z</dcterms:modified>
</cp:coreProperties>
</file>